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7EFF056-4D85-4BB3-8B99-1D6EB331429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A3C3019-1D9A-40EA-BF7F-63708B355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F056-4D85-4BB3-8B99-1D6EB331429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3019-1D9A-40EA-BF7F-63708B355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F056-4D85-4BB3-8B99-1D6EB331429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3019-1D9A-40EA-BF7F-63708B355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F056-4D85-4BB3-8B99-1D6EB331429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3019-1D9A-40EA-BF7F-63708B355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F056-4D85-4BB3-8B99-1D6EB331429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3019-1D9A-40EA-BF7F-63708B355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F056-4D85-4BB3-8B99-1D6EB331429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3019-1D9A-40EA-BF7F-63708B355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7EFF056-4D85-4BB3-8B99-1D6EB331429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A3C3019-1D9A-40EA-BF7F-63708B3558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7EFF056-4D85-4BB3-8B99-1D6EB331429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A3C3019-1D9A-40EA-BF7F-63708B355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F056-4D85-4BB3-8B99-1D6EB331429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3019-1D9A-40EA-BF7F-63708B355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F056-4D85-4BB3-8B99-1D6EB331429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3019-1D9A-40EA-BF7F-63708B355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F056-4D85-4BB3-8B99-1D6EB331429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3019-1D9A-40EA-BF7F-63708B355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7EFF056-4D85-4BB3-8B99-1D6EB331429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A3C3019-1D9A-40EA-BF7F-63708B355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pull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Какие же они – современные дети? </a:t>
            </a:r>
            <a:endParaRPr lang="ru-RU" sz="5400" dirty="0"/>
          </a:p>
        </p:txBody>
      </p:sp>
      <p:pic>
        <p:nvPicPr>
          <p:cNvPr id="4" name="Рисунок 3" descr="дети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9737"/>
            <a:ext cx="9144000" cy="4578263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/>
              <a:t>Умные, настойчивые, требовательные, </a:t>
            </a:r>
            <a:br>
              <a:rPr lang="ru-RU" sz="3000" dirty="0" smtClean="0"/>
            </a:br>
            <a:r>
              <a:rPr lang="ru-RU" sz="3000" dirty="0" smtClean="0"/>
              <a:t>но вместе с тем, более тревожные </a:t>
            </a:r>
            <a:br>
              <a:rPr lang="ru-RU" sz="3000" dirty="0" smtClean="0"/>
            </a:br>
            <a:r>
              <a:rPr lang="ru-RU" sz="3000" dirty="0" smtClean="0"/>
              <a:t>и агрессивные.</a:t>
            </a:r>
            <a:endParaRPr lang="ru-RU" sz="3000" dirty="0"/>
          </a:p>
        </p:txBody>
      </p:sp>
      <p:pic>
        <p:nvPicPr>
          <p:cNvPr id="4" name="Содержимое 3" descr="агрессивны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285992"/>
            <a:ext cx="5511080" cy="4240210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428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dirty="0" smtClean="0"/>
              <a:t>Более коммуникабельные, но часто не могут сконцентрироваться на каком-либо занятии, рассеянны, не проявляют интереса, их трудно удержать на одном месте.</a:t>
            </a:r>
            <a:endParaRPr lang="ru-RU" sz="3000" dirty="0"/>
          </a:p>
        </p:txBody>
      </p:sp>
      <p:pic>
        <p:nvPicPr>
          <p:cNvPr id="4" name="Содержимое 3" descr="рассеянны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2786058"/>
            <a:ext cx="4636459" cy="3787775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000" dirty="0" smtClean="0"/>
              <a:t>Более активны, в то же время быстро увеличивается количество детей с ослабленным здоровьем, </a:t>
            </a:r>
            <a:br>
              <a:rPr lang="ru-RU" sz="3000" dirty="0" smtClean="0"/>
            </a:br>
            <a:r>
              <a:rPr lang="ru-RU" sz="3000" dirty="0" smtClean="0"/>
              <a:t>гиперактивных детей.</a:t>
            </a:r>
            <a:endParaRPr lang="ru-RU" sz="3000" dirty="0"/>
          </a:p>
        </p:txBody>
      </p:sp>
      <p:pic>
        <p:nvPicPr>
          <p:cNvPr id="4" name="Содержимое 3" descr="гиперактивны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643182"/>
            <a:ext cx="6091259" cy="3930650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57162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Более информированные, «экранные» дети. Результатом этого является одна из главных особенностей современных детей – отставание в развитии речи. Большинство детей нашей группы нуждаются в помощи логопеда.</a:t>
            </a:r>
            <a:endParaRPr lang="ru-RU" sz="2800" dirty="0"/>
          </a:p>
        </p:txBody>
      </p:sp>
      <p:pic>
        <p:nvPicPr>
          <p:cNvPr id="4" name="Содержимое 3" descr="информированны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2928934"/>
            <a:ext cx="5143536" cy="3572419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Более практичные и самостоятельные, просто потому, что родители посвящают работе больше времени, чем общению с ними, </a:t>
            </a:r>
            <a:br>
              <a:rPr lang="ru-RU" sz="2800" dirty="0" smtClean="0"/>
            </a:br>
            <a:r>
              <a:rPr lang="ru-RU" sz="2800" dirty="0" smtClean="0"/>
              <a:t>в то же время замечена тенденция к снижению навыков самообслуживания.</a:t>
            </a:r>
            <a:endParaRPr lang="ru-RU" sz="2800" dirty="0"/>
          </a:p>
        </p:txBody>
      </p:sp>
      <p:pic>
        <p:nvPicPr>
          <p:cNvPr id="4" name="Содержимое 3" descr="практичный и самостоятельны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714620"/>
            <a:ext cx="5383514" cy="3859213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49544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Более зависимы от гаджетов и компьютеров, и, как следствие, недостаточная сформированность мелкой моторики, что указывает на неразвитость соответствующих мозговых структур и, кроме того, не умеют играть – в современных игрушках и играх предусмотрено все и нечего додумывать.</a:t>
            </a:r>
            <a:endParaRPr lang="ru-RU" sz="3200" dirty="0"/>
          </a:p>
        </p:txBody>
      </p:sp>
      <p:pic>
        <p:nvPicPr>
          <p:cNvPr id="4" name="Содержимое 3" descr="c543c5ec756ac1953e44e836dee4ef3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1902" y="3000375"/>
            <a:ext cx="5609056" cy="3573463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Часто нарушают общепринятые правила и запреты, т. к. не имеют героев и кумиров и не слышат указаний.</a:t>
            </a:r>
            <a:endParaRPr lang="ru-RU" sz="3200" dirty="0"/>
          </a:p>
        </p:txBody>
      </p:sp>
      <p:pic>
        <p:nvPicPr>
          <p:cNvPr id="4" name="Содержимое 3" descr="нарушающий правила и запрет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0144" y="2249488"/>
            <a:ext cx="6463712" cy="4324350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0174"/>
            <a:ext cx="8229600" cy="350046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91</TotalTime>
  <Words>174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Какие же они – современные дети? </vt:lpstr>
      <vt:lpstr>Умные, настойчивые, требовательные,  но вместе с тем, более тревожные  и агрессивные.</vt:lpstr>
      <vt:lpstr>Более коммуникабельные, но часто не могут сконцентрироваться на каком-либо занятии, рассеянны, не проявляют интереса, их трудно удержать на одном месте.</vt:lpstr>
      <vt:lpstr>Более активны, в то же время быстро увеличивается количество детей с ослабленным здоровьем,  гиперактивных детей.</vt:lpstr>
      <vt:lpstr>Более информированные, «экранные» дети. Результатом этого является одна из главных особенностей современных детей – отставание в развитии речи. Большинство детей нашей группы нуждаются в помощи логопеда.</vt:lpstr>
      <vt:lpstr>Более практичные и самостоятельные, просто потому, что родители посвящают работе больше времени, чем общению с ними,  в то же время замечена тенденция к снижению навыков самообслуживания.</vt:lpstr>
      <vt:lpstr>Более зависимы от гаджетов и компьютеров, и, как следствие, недостаточная сформированность мелкой моторики, что указывает на неразвитость соответствующих мозговых структур и, кроме того, не умеют играть – в современных игрушках и играх предусмотрено все и нечего додумывать.</vt:lpstr>
      <vt:lpstr>Часто нарушают общепринятые правила и запреты, т. к. не имеют героев и кумиров и не слышат указаний.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2018-04-17T07:24:51Z</dcterms:created>
  <dcterms:modified xsi:type="dcterms:W3CDTF">2018-04-17T11:10:12Z</dcterms:modified>
</cp:coreProperties>
</file>